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4" d="100"/>
          <a:sy n="34" d="100"/>
        </p:scale>
        <p:origin x="21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5EF86F-DB3A-4DF7-92A5-20D8D1CB1DB7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A7BA7-B409-4EE7-A914-18773F9E94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554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A7BA7-B409-4EE7-A914-18773F9E94F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391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4F182-2B48-4143-A277-254E8924C783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D0D84-85F2-4A86-8985-5E5B94C277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649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4F182-2B48-4143-A277-254E8924C783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D0D84-85F2-4A86-8985-5E5B94C277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9802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4F182-2B48-4143-A277-254E8924C783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D0D84-85F2-4A86-8985-5E5B94C277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860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4F182-2B48-4143-A277-254E8924C783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D0D84-85F2-4A86-8985-5E5B94C277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1768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4F182-2B48-4143-A277-254E8924C783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D0D84-85F2-4A86-8985-5E5B94C277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679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4F182-2B48-4143-A277-254E8924C783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D0D84-85F2-4A86-8985-5E5B94C277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021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4F182-2B48-4143-A277-254E8924C783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D0D84-85F2-4A86-8985-5E5B94C277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8613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4F182-2B48-4143-A277-254E8924C783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D0D84-85F2-4A86-8985-5E5B94C277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56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4F182-2B48-4143-A277-254E8924C783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D0D84-85F2-4A86-8985-5E5B94C277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073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4F182-2B48-4143-A277-254E8924C783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D0D84-85F2-4A86-8985-5E5B94C277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115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4F182-2B48-4143-A277-254E8924C783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D0D84-85F2-4A86-8985-5E5B94C277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9232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4F182-2B48-4143-A277-254E8924C783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D0D84-85F2-4A86-8985-5E5B94C277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7746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379310E-28FE-CD67-2D23-4E2A939425D8}"/>
              </a:ext>
            </a:extLst>
          </p:cNvPr>
          <p:cNvSpPr txBox="1"/>
          <p:nvPr/>
        </p:nvSpPr>
        <p:spPr>
          <a:xfrm>
            <a:off x="0" y="12432268"/>
            <a:ext cx="960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NOM 1 – NOM2 – NOM3 – NOM4 – NOM5	</a:t>
            </a:r>
            <a:r>
              <a:rPr lang="fr-FR" dirty="0"/>
              <a:t>						Année 2026-2027 – PCSI2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1C080-CC1A-76B7-DE3A-8B586E7276C1}"/>
              </a:ext>
            </a:extLst>
          </p:cNvPr>
          <p:cNvSpPr/>
          <p:nvPr/>
        </p:nvSpPr>
        <p:spPr>
          <a:xfrm>
            <a:off x="234199" y="1035914"/>
            <a:ext cx="2664178" cy="22464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Photo du système global et mettre une flèche pour montrer où se situe le capteur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7C71D8B-5768-9A9B-A168-114C67A2875A}"/>
              </a:ext>
            </a:extLst>
          </p:cNvPr>
          <p:cNvSpPr/>
          <p:nvPr/>
        </p:nvSpPr>
        <p:spPr>
          <a:xfrm>
            <a:off x="672795" y="2213490"/>
            <a:ext cx="1670756" cy="7337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D7E72E18-1616-4440-D117-E1E28FE15211}"/>
              </a:ext>
            </a:extLst>
          </p:cNvPr>
          <p:cNvCxnSpPr>
            <a:cxnSpLocks/>
          </p:cNvCxnSpPr>
          <p:nvPr/>
        </p:nvCxnSpPr>
        <p:spPr>
          <a:xfrm>
            <a:off x="2307955" y="2698593"/>
            <a:ext cx="1420507" cy="204648"/>
          </a:xfrm>
          <a:prstGeom prst="straightConnector1">
            <a:avLst/>
          </a:prstGeom>
          <a:ln w="190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D75C3B98-2A24-9357-C74D-A000A451AC20}"/>
              </a:ext>
            </a:extLst>
          </p:cNvPr>
          <p:cNvSpPr txBox="1"/>
          <p:nvPr/>
        </p:nvSpPr>
        <p:spPr>
          <a:xfrm>
            <a:off x="3413759" y="2889014"/>
            <a:ext cx="2773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Capteur </a:t>
            </a:r>
            <a:r>
              <a:rPr lang="fr-FR" dirty="0">
                <a:solidFill>
                  <a:srgbClr val="FF0000"/>
                </a:solidFill>
              </a:rPr>
              <a:t>NOM DU CAPTEUR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60E1BDE-D055-10FC-B76E-238BFACC7F1E}"/>
              </a:ext>
            </a:extLst>
          </p:cNvPr>
          <p:cNvSpPr txBox="1"/>
          <p:nvPr/>
        </p:nvSpPr>
        <p:spPr>
          <a:xfrm>
            <a:off x="3198165" y="1003750"/>
            <a:ext cx="573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Explications en 2-3 lignes du fonctionnement du système</a:t>
            </a:r>
          </a:p>
          <a:p>
            <a:r>
              <a:rPr lang="fr-FR" dirty="0">
                <a:solidFill>
                  <a:srgbClr val="FF0000"/>
                </a:solidFill>
              </a:rPr>
              <a:t>-----</a:t>
            </a:r>
          </a:p>
          <a:p>
            <a:r>
              <a:rPr lang="fr-FR" dirty="0">
                <a:solidFill>
                  <a:srgbClr val="FF0000"/>
                </a:solidFill>
              </a:rPr>
              <a:t>------</a:t>
            </a:r>
          </a:p>
          <a:p>
            <a:r>
              <a:rPr lang="fr-FR" dirty="0">
                <a:solidFill>
                  <a:srgbClr val="FF0000"/>
                </a:solidFill>
              </a:rPr>
              <a:t>-----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7831F9-ED9F-08EE-849D-9443B5C386A3}"/>
              </a:ext>
            </a:extLst>
          </p:cNvPr>
          <p:cNvSpPr/>
          <p:nvPr/>
        </p:nvSpPr>
        <p:spPr>
          <a:xfrm>
            <a:off x="6628883" y="1473325"/>
            <a:ext cx="2195689" cy="18090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Photo du capteur sur le vrai système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FE226A-8086-2F4A-77D7-49AFD3DF697A}"/>
              </a:ext>
            </a:extLst>
          </p:cNvPr>
          <p:cNvSpPr/>
          <p:nvPr/>
        </p:nvSpPr>
        <p:spPr>
          <a:xfrm>
            <a:off x="437400" y="5622874"/>
            <a:ext cx="4921954" cy="22464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Schéma n°2 explicatif du capteur (avec légendes si besoin)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41ED1BC-7801-0EEB-F5A1-7D55DE7D7575}"/>
              </a:ext>
            </a:extLst>
          </p:cNvPr>
          <p:cNvSpPr/>
          <p:nvPr/>
        </p:nvSpPr>
        <p:spPr>
          <a:xfrm>
            <a:off x="6264227" y="3995412"/>
            <a:ext cx="2664178" cy="22464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Schéma n°1 explicatif du capteur (avec légendes si besoin)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054B44F-24F5-B321-242C-0490C8B28803}"/>
              </a:ext>
            </a:extLst>
          </p:cNvPr>
          <p:cNvSpPr txBox="1"/>
          <p:nvPr/>
        </p:nvSpPr>
        <p:spPr>
          <a:xfrm>
            <a:off x="437400" y="8414928"/>
            <a:ext cx="48344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b="1" u="sng" dirty="0"/>
              <a:t>Performances du capteur :</a:t>
            </a:r>
          </a:p>
          <a:p>
            <a:pPr lvl="0"/>
            <a:r>
              <a:rPr lang="fr-FR" dirty="0"/>
              <a:t>Précision :</a:t>
            </a:r>
          </a:p>
          <a:p>
            <a:pPr lvl="0"/>
            <a:r>
              <a:rPr lang="fr-FR" dirty="0"/>
              <a:t>Incertitudes :</a:t>
            </a:r>
          </a:p>
          <a:p>
            <a:pPr lvl="0"/>
            <a:r>
              <a:rPr lang="fr-FR" dirty="0"/>
              <a:t>Résolution :</a:t>
            </a:r>
          </a:p>
          <a:p>
            <a:pPr lvl="0"/>
            <a:r>
              <a:rPr lang="fr-FR" dirty="0"/>
              <a:t>Sensibilité :</a:t>
            </a:r>
          </a:p>
          <a:p>
            <a:pPr lvl="0"/>
            <a:r>
              <a:rPr lang="fr-FR" dirty="0"/>
              <a:t>Echantillonnage :</a:t>
            </a:r>
          </a:p>
          <a:p>
            <a:pPr lvl="0"/>
            <a:r>
              <a:rPr lang="fr-FR" dirty="0"/>
              <a:t>Linéarité :</a:t>
            </a:r>
          </a:p>
          <a:p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E98A909-607F-0AE0-6389-7D4E38A23B6D}"/>
              </a:ext>
            </a:extLst>
          </p:cNvPr>
          <p:cNvSpPr txBox="1"/>
          <p:nvPr/>
        </p:nvSpPr>
        <p:spPr>
          <a:xfrm>
            <a:off x="708426" y="10852777"/>
            <a:ext cx="34900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Avantages du capteur :</a:t>
            </a:r>
            <a:br>
              <a:rPr lang="fr-FR" dirty="0"/>
            </a:br>
            <a:r>
              <a:rPr lang="fr-FR" dirty="0">
                <a:solidFill>
                  <a:srgbClr val="00B050"/>
                </a:solidFill>
              </a:rPr>
              <a:t>-----------</a:t>
            </a:r>
            <a:br>
              <a:rPr lang="fr-FR" dirty="0">
                <a:solidFill>
                  <a:srgbClr val="00B050"/>
                </a:solidFill>
              </a:rPr>
            </a:br>
            <a:r>
              <a:rPr lang="fr-FR" dirty="0">
                <a:solidFill>
                  <a:srgbClr val="00B050"/>
                </a:solidFill>
              </a:rPr>
              <a:t>----------</a:t>
            </a:r>
            <a:br>
              <a:rPr lang="fr-FR" dirty="0">
                <a:solidFill>
                  <a:srgbClr val="00B050"/>
                </a:solidFill>
              </a:rPr>
            </a:br>
            <a:r>
              <a:rPr lang="fr-FR" dirty="0">
                <a:solidFill>
                  <a:srgbClr val="00B050"/>
                </a:solidFill>
              </a:rPr>
              <a:t>------------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E41B5DF-4053-812E-867A-DE6FBBFBC3BF}"/>
              </a:ext>
            </a:extLst>
          </p:cNvPr>
          <p:cNvSpPr txBox="1"/>
          <p:nvPr/>
        </p:nvSpPr>
        <p:spPr>
          <a:xfrm>
            <a:off x="6228695" y="10795469"/>
            <a:ext cx="3667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Inconvénients du capteur :</a:t>
            </a:r>
            <a:br>
              <a:rPr lang="fr-FR" b="1" dirty="0"/>
            </a:br>
            <a:r>
              <a:rPr lang="fr-FR" dirty="0">
                <a:solidFill>
                  <a:srgbClr val="FF0000"/>
                </a:solidFill>
              </a:rPr>
              <a:t>-----------</a:t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>----------</a:t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>------------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4C37E7E-3353-8792-0C33-6002B680ACEB}"/>
              </a:ext>
            </a:extLst>
          </p:cNvPr>
          <p:cNvSpPr txBox="1"/>
          <p:nvPr/>
        </p:nvSpPr>
        <p:spPr>
          <a:xfrm>
            <a:off x="396759" y="10787350"/>
            <a:ext cx="47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800" b="1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226097A-21B2-1C0F-0C33-D831EB0CF13D}"/>
              </a:ext>
            </a:extLst>
          </p:cNvPr>
          <p:cNvSpPr txBox="1"/>
          <p:nvPr/>
        </p:nvSpPr>
        <p:spPr>
          <a:xfrm>
            <a:off x="5890119" y="10704652"/>
            <a:ext cx="47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D40B2E6-8299-FDB2-B881-8B155BD4A0BB}"/>
              </a:ext>
            </a:extLst>
          </p:cNvPr>
          <p:cNvSpPr/>
          <p:nvPr/>
        </p:nvSpPr>
        <p:spPr>
          <a:xfrm>
            <a:off x="0" y="-15241"/>
            <a:ext cx="9601200" cy="832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/>
              <a:t>Capteur </a:t>
            </a:r>
            <a:r>
              <a:rPr lang="fr-FR" sz="4400" dirty="0">
                <a:solidFill>
                  <a:srgbClr val="FF0000"/>
                </a:solidFill>
              </a:rPr>
              <a:t>NOM DU CAPTEUR</a:t>
            </a:r>
          </a:p>
          <a:p>
            <a:pPr algn="ctr"/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1A95BC-E442-5DFC-A9E0-28F88AD7ADFF}"/>
              </a:ext>
            </a:extLst>
          </p:cNvPr>
          <p:cNvSpPr txBox="1"/>
          <p:nvPr/>
        </p:nvSpPr>
        <p:spPr>
          <a:xfrm>
            <a:off x="372533" y="3882947"/>
            <a:ext cx="48344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Principe de fonctionnement du capteur : </a:t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>(5 lignes maximum !!!)</a:t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>-----------</a:t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>----------</a:t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>------------------</a:t>
            </a:r>
          </a:p>
        </p:txBody>
      </p:sp>
    </p:spTree>
    <p:extLst>
      <p:ext uri="{BB962C8B-B14F-4D97-AF65-F5344CB8AC3E}">
        <p14:creationId xmlns:p14="http://schemas.microsoft.com/office/powerpoint/2010/main" val="428163271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</TotalTime>
  <Words>145</Words>
  <Application>Microsoft Office PowerPoint</Application>
  <PresentationFormat>A3 (297 x 420 mm)</PresentationFormat>
  <Paragraphs>24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Anthony Roux</dc:creator>
  <cp:lastModifiedBy>Anthony Roux</cp:lastModifiedBy>
  <cp:revision>2</cp:revision>
  <dcterms:created xsi:type="dcterms:W3CDTF">2026-05-27T07:04:28Z</dcterms:created>
  <dcterms:modified xsi:type="dcterms:W3CDTF">2026-06-05T21:11:01Z</dcterms:modified>
</cp:coreProperties>
</file>